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9" r:id="rId3"/>
    <p:sldId id="309" r:id="rId4"/>
    <p:sldId id="371" r:id="rId5"/>
    <p:sldId id="372" r:id="rId6"/>
    <p:sldId id="373" r:id="rId7"/>
    <p:sldId id="374" r:id="rId8"/>
    <p:sldId id="370" r:id="rId9"/>
    <p:sldId id="375" r:id="rId10"/>
    <p:sldId id="376" r:id="rId11"/>
    <p:sldId id="377" r:id="rId12"/>
    <p:sldId id="381" r:id="rId13"/>
    <p:sldId id="380" r:id="rId14"/>
    <p:sldId id="379" r:id="rId15"/>
    <p:sldId id="378" r:id="rId16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BUSTAMANTE CHAVEZ" initials="MABC" lastIdx="1" clrIdx="0">
    <p:extLst>
      <p:ext uri="{19B8F6BF-5375-455C-9EA6-DF929625EA0E}">
        <p15:presenceInfo xmlns:p15="http://schemas.microsoft.com/office/powerpoint/2012/main" userId="S::MBUSTAMANTEC@MINEDU.GOB.PE::b18c6c52-3b5b-4b1e-9506-80b8df3f2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A4"/>
    <a:srgbClr val="E45D7D"/>
    <a:srgbClr val="153C6B"/>
    <a:srgbClr val="0E6635"/>
    <a:srgbClr val="95A5A6"/>
    <a:srgbClr val="0E6534"/>
    <a:srgbClr val="F39C12"/>
    <a:srgbClr val="9BBB59"/>
    <a:srgbClr val="2980B9"/>
    <a:srgbClr val="2B7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349" autoAdjust="0"/>
  </p:normalViewPr>
  <p:slideViewPr>
    <p:cSldViewPr snapToGrid="0">
      <p:cViewPr varScale="1">
        <p:scale>
          <a:sx n="74" d="100"/>
          <a:sy n="74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6EBA-8C72-4135-BA0A-DC5D69CB434C}" type="datetimeFigureOut">
              <a:rPr lang="es-PE" smtClean="0"/>
              <a:t>25/12/2020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69F8-0A09-4AF6-9465-B09D4A98CB0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51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648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0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310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15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9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1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57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18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127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84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10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066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709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235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53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01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91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7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82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00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05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19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32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618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8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4BBF-FD62-4463-9A1B-EF91063056DB}" type="datetimeFigureOut">
              <a:rPr lang="es-PE" smtClean="0"/>
              <a:pPr/>
              <a:t>25/12/2020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6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3" y="112026"/>
            <a:ext cx="1932023" cy="789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89" y="3531741"/>
            <a:ext cx="3034219" cy="9154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63AB0F9-92CE-447A-A1CD-06CA2465BF85}"/>
              </a:ext>
            </a:extLst>
          </p:cNvPr>
          <p:cNvSpPr txBox="1"/>
          <p:nvPr/>
        </p:nvSpPr>
        <p:spPr>
          <a:xfrm>
            <a:off x="2761992" y="1782959"/>
            <a:ext cx="66680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PE" sz="6600" b="1" dirty="0">
                <a:solidFill>
                  <a:srgbClr val="0E6534"/>
                </a:solidFill>
                <a:cs typeface="Microsoft Sans Serif" panose="020B0604020202020204" pitchFamily="34" charset="0"/>
              </a:rPr>
              <a:t>Evaluación 2020</a:t>
            </a:r>
          </a:p>
          <a:p>
            <a:pPr algn="ctr">
              <a:spcBef>
                <a:spcPts val="600"/>
              </a:spcBef>
            </a:pPr>
            <a:r>
              <a:rPr lang="es-PE" sz="2800" b="1" dirty="0">
                <a:solidFill>
                  <a:srgbClr val="0E6534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RVM 193-2020-MINEDU</a:t>
            </a:r>
          </a:p>
        </p:txBody>
      </p:sp>
    </p:spTree>
    <p:extLst>
      <p:ext uri="{BB962C8B-B14F-4D97-AF65-F5344CB8AC3E}">
        <p14:creationId xmlns:p14="http://schemas.microsoft.com/office/powerpoint/2010/main" val="7406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B446788-3189-4B04-A2DC-AB426603F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727" y="883285"/>
            <a:ext cx="8903193" cy="55389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24BD868-B383-4E76-AADC-C629D872DFB3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ANUAL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D4AF28F-6130-4429-A4EF-B3C7FCB74562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36076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4AFDFB-A552-4624-AADA-8D94851D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792480"/>
            <a:ext cx="9239203" cy="58521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12B23983-C7AF-40C6-982B-0C7401DD2E6C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ANUAL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5B2F1E-AA88-460B-B910-CB91759DD925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11081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A9245B2-FEF7-4C16-9E0D-DEFF7B035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21" y="457200"/>
            <a:ext cx="4265456" cy="6156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8E82522-EFFD-4B12-866D-2F4B087AD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752" y="457200"/>
            <a:ext cx="4407927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FAB0F31-DC51-4371-891E-4EB31C2E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18" y="352880"/>
            <a:ext cx="9535822" cy="63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0C78F51-C4D4-4DFD-8DFF-73E4E30B7C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4"/>
          <a:stretch/>
        </p:blipFill>
        <p:spPr>
          <a:xfrm>
            <a:off x="1341120" y="391421"/>
            <a:ext cx="9032239" cy="63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" y="267596"/>
            <a:ext cx="1505993" cy="34412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999BB87-5751-4CE5-A93A-C37840AD3DCD}"/>
              </a:ext>
            </a:extLst>
          </p:cNvPr>
          <p:cNvSpPr/>
          <p:nvPr/>
        </p:nvSpPr>
        <p:spPr>
          <a:xfrm>
            <a:off x="4990120" y="2678221"/>
            <a:ext cx="221176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solidFill>
                  <a:srgbClr val="0E6534"/>
                </a:solidFill>
                <a:ea typeface="+mj-ea"/>
                <a:cs typeface="+mj-cs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227732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110" name="Trapezoid 32">
            <a:extLst>
              <a:ext uri="{FF2B5EF4-FFF2-40B4-BE49-F238E27FC236}">
                <a16:creationId xmlns="" xmlns:a16="http://schemas.microsoft.com/office/drawing/2014/main" id="{29BC6E48-E7BC-47A6-9C00-D77F14F55A75}"/>
              </a:ext>
            </a:extLst>
          </p:cNvPr>
          <p:cNvSpPr/>
          <p:nvPr/>
        </p:nvSpPr>
        <p:spPr>
          <a:xfrm>
            <a:off x="1093866" y="2432656"/>
            <a:ext cx="1348703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rapezoid 30">
            <a:extLst>
              <a:ext uri="{FF2B5EF4-FFF2-40B4-BE49-F238E27FC236}">
                <a16:creationId xmlns="" xmlns:a16="http://schemas.microsoft.com/office/drawing/2014/main" id="{BBE94A99-3512-4858-9E7D-668046185ED8}"/>
              </a:ext>
            </a:extLst>
          </p:cNvPr>
          <p:cNvSpPr/>
          <p:nvPr/>
        </p:nvSpPr>
        <p:spPr>
          <a:xfrm>
            <a:off x="1093865" y="4737027"/>
            <a:ext cx="1348704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62">
            <a:extLst>
              <a:ext uri="{FF2B5EF4-FFF2-40B4-BE49-F238E27FC236}">
                <a16:creationId xmlns="" xmlns:a16="http://schemas.microsoft.com/office/drawing/2014/main" id="{A811F966-4960-4737-B46B-A079F8FA1899}"/>
              </a:ext>
            </a:extLst>
          </p:cNvPr>
          <p:cNvGrpSpPr/>
          <p:nvPr/>
        </p:nvGrpSpPr>
        <p:grpSpPr>
          <a:xfrm>
            <a:off x="2668850" y="4362706"/>
            <a:ext cx="8108852" cy="1121641"/>
            <a:chOff x="8821387" y="2593695"/>
            <a:chExt cx="2834640" cy="1121641"/>
          </a:xfrm>
        </p:grpSpPr>
        <p:sp>
          <p:nvSpPr>
            <p:cNvPr id="117" name="Rectangle 63">
              <a:extLst>
                <a:ext uri="{FF2B5EF4-FFF2-40B4-BE49-F238E27FC236}">
                  <a16:creationId xmlns="" xmlns:a16="http://schemas.microsoft.com/office/drawing/2014/main" id="{FB74F3C8-9679-44D4-A9FC-C24E92C8FE62}"/>
                </a:ext>
              </a:extLst>
            </p:cNvPr>
            <p:cNvSpPr/>
            <p:nvPr/>
          </p:nvSpPr>
          <p:spPr>
            <a:xfrm>
              <a:off x="8821387" y="2593695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21/01/2021</a:t>
              </a:r>
            </a:p>
          </p:txBody>
        </p:sp>
        <p:sp>
          <p:nvSpPr>
            <p:cNvPr id="118" name="Rectangle 64">
              <a:extLst>
                <a:ext uri="{FF2B5EF4-FFF2-40B4-BE49-F238E27FC236}">
                  <a16:creationId xmlns="" xmlns:a16="http://schemas.microsoft.com/office/drawing/2014/main" id="{B6623556-208C-4F2C-8961-939CA9F6B16B}"/>
                </a:ext>
              </a:extLst>
            </p:cNvPr>
            <p:cNvSpPr/>
            <p:nvPr/>
          </p:nvSpPr>
          <p:spPr>
            <a:xfrm>
              <a:off x="8821387" y="3151335"/>
              <a:ext cx="2834640" cy="56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en  EBR - EBE - EBA</a:t>
              </a:r>
            </a:p>
          </p:txBody>
        </p:sp>
      </p:grpSp>
      <p:grpSp>
        <p:nvGrpSpPr>
          <p:cNvPr id="122" name="Group 92">
            <a:extLst>
              <a:ext uri="{FF2B5EF4-FFF2-40B4-BE49-F238E27FC236}">
                <a16:creationId xmlns="" xmlns:a16="http://schemas.microsoft.com/office/drawing/2014/main" id="{1132CE8C-862B-4D44-97AB-279386A0CB4C}"/>
              </a:ext>
            </a:extLst>
          </p:cNvPr>
          <p:cNvGrpSpPr/>
          <p:nvPr/>
        </p:nvGrpSpPr>
        <p:grpSpPr>
          <a:xfrm>
            <a:off x="2668850" y="2043830"/>
            <a:ext cx="8108852" cy="1897239"/>
            <a:chOff x="8821387" y="2510594"/>
            <a:chExt cx="2834640" cy="1897239"/>
          </a:xfrm>
        </p:grpSpPr>
        <p:sp>
          <p:nvSpPr>
            <p:cNvPr id="123" name="Rectangle 93">
              <a:extLst>
                <a:ext uri="{FF2B5EF4-FFF2-40B4-BE49-F238E27FC236}">
                  <a16:creationId xmlns="" xmlns:a16="http://schemas.microsoft.com/office/drawing/2014/main" id="{EDE5380C-CBD1-4B73-817D-9DB10383A4D6}"/>
                </a:ext>
              </a:extLst>
            </p:cNvPr>
            <p:cNvSpPr/>
            <p:nvPr/>
          </p:nvSpPr>
          <p:spPr>
            <a:xfrm>
              <a:off x="8821387" y="2510594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24/12/2020</a:t>
              </a:r>
            </a:p>
          </p:txBody>
        </p:sp>
        <p:sp>
          <p:nvSpPr>
            <p:cNvPr id="124" name="Rectangle 94">
              <a:extLst>
                <a:ext uri="{FF2B5EF4-FFF2-40B4-BE49-F238E27FC236}">
                  <a16:creationId xmlns="" xmlns:a16="http://schemas.microsoft.com/office/drawing/2014/main" id="{0715F309-EAF6-49DA-BD3F-FA68AF9C4CD5}"/>
                </a:ext>
              </a:extLst>
            </p:cNvPr>
            <p:cNvSpPr/>
            <p:nvPr/>
          </p:nvSpPr>
          <p:spPr>
            <a:xfrm>
              <a:off x="8821387" y="3151335"/>
              <a:ext cx="2834640" cy="125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Habilitación de Registro de evaluación en EBR - EBE - EBA (Descarga Formato Excel)</a:t>
              </a:r>
            </a:p>
            <a:p>
              <a:pPr marR="0" lvl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endParaRPr>
            </a:p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para Quinto de secundaria EBR</a:t>
              </a:r>
            </a:p>
          </p:txBody>
        </p:sp>
      </p:grpSp>
      <p:sp>
        <p:nvSpPr>
          <p:cNvPr id="135" name="Rectángulo 134">
            <a:extLst>
              <a:ext uri="{FF2B5EF4-FFF2-40B4-BE49-F238E27FC236}">
                <a16:creationId xmlns="" xmlns:a16="http://schemas.microsoft.com/office/drawing/2014/main" id="{D4B2C184-B6DC-4DBF-AC43-8CB853544BFD}"/>
              </a:ext>
            </a:extLst>
          </p:cNvPr>
          <p:cNvSpPr/>
          <p:nvPr/>
        </p:nvSpPr>
        <p:spPr>
          <a:xfrm>
            <a:off x="635440" y="1277341"/>
            <a:ext cx="3614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Cronograma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83243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Trapezoid 45">
            <a:extLst>
              <a:ext uri="{FF2B5EF4-FFF2-40B4-BE49-F238E27FC236}">
                <a16:creationId xmlns="" xmlns:a16="http://schemas.microsoft.com/office/drawing/2014/main" id="{1AC9412F-C698-48DC-B78C-AFCB5C09C1C4}"/>
              </a:ext>
            </a:extLst>
          </p:cNvPr>
          <p:cNvSpPr/>
          <p:nvPr/>
        </p:nvSpPr>
        <p:spPr>
          <a:xfrm>
            <a:off x="1665727" y="5302831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apezoid 32">
            <a:extLst>
              <a:ext uri="{FF2B5EF4-FFF2-40B4-BE49-F238E27FC236}">
                <a16:creationId xmlns="" xmlns:a16="http://schemas.microsoft.com/office/drawing/2014/main" id="{CDE5EC0E-5377-438B-BF21-2B2908B160BF}"/>
              </a:ext>
            </a:extLst>
          </p:cNvPr>
          <p:cNvSpPr/>
          <p:nvPr/>
        </p:nvSpPr>
        <p:spPr>
          <a:xfrm>
            <a:off x="1665727" y="2175723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rapezoid 30">
            <a:extLst>
              <a:ext uri="{FF2B5EF4-FFF2-40B4-BE49-F238E27FC236}">
                <a16:creationId xmlns="" xmlns:a16="http://schemas.microsoft.com/office/drawing/2014/main" id="{94755F1F-2056-462F-ACE9-AD03A24411A4}"/>
              </a:ext>
            </a:extLst>
          </p:cNvPr>
          <p:cNvSpPr/>
          <p:nvPr/>
        </p:nvSpPr>
        <p:spPr>
          <a:xfrm>
            <a:off x="1665727" y="3917252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="" xmlns:a16="http://schemas.microsoft.com/office/drawing/2014/main" id="{F2B774A2-FF5A-4913-8FF0-3589598207A9}"/>
              </a:ext>
            </a:extLst>
          </p:cNvPr>
          <p:cNvGrpSpPr/>
          <p:nvPr/>
        </p:nvGrpSpPr>
        <p:grpSpPr>
          <a:xfrm>
            <a:off x="2955388" y="3384145"/>
            <a:ext cx="6137812" cy="1147482"/>
            <a:chOff x="8821387" y="2778360"/>
            <a:chExt cx="2834640" cy="1147482"/>
          </a:xfrm>
        </p:grpSpPr>
        <p:sp>
          <p:nvSpPr>
            <p:cNvPr id="17" name="Rectangle 63">
              <a:extLst>
                <a:ext uri="{FF2B5EF4-FFF2-40B4-BE49-F238E27FC236}">
                  <a16:creationId xmlns="" xmlns:a16="http://schemas.microsoft.com/office/drawing/2014/main" id="{28045652-2254-46D9-835C-F12184960205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ebe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="" xmlns:a16="http://schemas.microsoft.com/office/drawing/2014/main" id="{C11ED513-9A08-437B-9A1E-8DC73EA24B49}"/>
                </a:ext>
              </a:extLst>
            </p:cNvPr>
            <p:cNvSpPr/>
            <p:nvPr/>
          </p:nvSpPr>
          <p:spPr>
            <a:xfrm>
              <a:off x="8821387" y="3151335"/>
              <a:ext cx="2834640" cy="774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PRITE 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Inicial (3-5 años)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="" xmlns:a16="http://schemas.microsoft.com/office/drawing/2014/main" id="{FF3445A2-B30A-4964-AF1A-B648B8DF3D83}"/>
              </a:ext>
            </a:extLst>
          </p:cNvPr>
          <p:cNvGrpSpPr/>
          <p:nvPr/>
        </p:nvGrpSpPr>
        <p:grpSpPr>
          <a:xfrm>
            <a:off x="2955388" y="4798103"/>
            <a:ext cx="6819730" cy="1366401"/>
            <a:chOff x="8821387" y="2778360"/>
            <a:chExt cx="2834640" cy="1609147"/>
          </a:xfrm>
        </p:grpSpPr>
        <p:sp>
          <p:nvSpPr>
            <p:cNvPr id="20" name="Rectangle 66">
              <a:extLst>
                <a:ext uri="{FF2B5EF4-FFF2-40B4-BE49-F238E27FC236}">
                  <a16:creationId xmlns="" xmlns:a16="http://schemas.microsoft.com/office/drawing/2014/main" id="{46F298E3-CB6F-4321-92F7-B79AD9A6A41F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</a:rPr>
                <a:t>EBA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="" xmlns:a16="http://schemas.microsoft.com/office/drawing/2014/main" id="{D81BCE65-9A2F-40BC-BEB0-D117634EFBD0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– Intermedio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Avanzado 1° y 2°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Anual)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</a:t>
              </a:r>
              <a:r>
                <a:rPr lang="es-PE" sz="1400" b="1" kern="0" dirty="0"/>
                <a:t>Atención II</a:t>
              </a:r>
              <a:r>
                <a:rPr lang="da-DK" sz="1400" b="1" kern="0" dirty="0"/>
                <a:t>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2" name="Group 92">
            <a:extLst>
              <a:ext uri="{FF2B5EF4-FFF2-40B4-BE49-F238E27FC236}">
                <a16:creationId xmlns="" xmlns:a16="http://schemas.microsoft.com/office/drawing/2014/main" id="{AA83F99D-58B1-4D2C-8DEC-99B5FE582248}"/>
              </a:ext>
            </a:extLst>
          </p:cNvPr>
          <p:cNvGrpSpPr/>
          <p:nvPr/>
        </p:nvGrpSpPr>
        <p:grpSpPr>
          <a:xfrm>
            <a:off x="2955388" y="1634928"/>
            <a:ext cx="5792372" cy="1609147"/>
            <a:chOff x="8821387" y="2778360"/>
            <a:chExt cx="2834640" cy="1609147"/>
          </a:xfrm>
        </p:grpSpPr>
        <p:sp>
          <p:nvSpPr>
            <p:cNvPr id="23" name="Rectangle 93">
              <a:extLst>
                <a:ext uri="{FF2B5EF4-FFF2-40B4-BE49-F238E27FC236}">
                  <a16:creationId xmlns="" xmlns:a16="http://schemas.microsoft.com/office/drawing/2014/main" id="{C146CADD-D6E9-47B3-991E-040B261D4F2B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ebr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94">
              <a:extLst>
                <a:ext uri="{FF2B5EF4-FFF2-40B4-BE49-F238E27FC236}">
                  <a16:creationId xmlns="" xmlns:a16="http://schemas.microsoft.com/office/drawing/2014/main" id="{0F88AA3B-38FE-4826-9C23-CF86196EBDC8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(0-2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(3-5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1° y 2°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3°, 4° y 5°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5A97F6D9-60C4-45D2-98F4-F3F86500388B}"/>
              </a:ext>
            </a:extLst>
          </p:cNvPr>
          <p:cNvSpPr/>
          <p:nvPr/>
        </p:nvSpPr>
        <p:spPr>
          <a:xfrm>
            <a:off x="686240" y="939437"/>
            <a:ext cx="368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Formas de registro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60441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9B03BC1-0EB5-454C-9842-B54D18A5C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760" y="959564"/>
            <a:ext cx="9700799" cy="56791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18E4EF7-85B6-4011-8E3E-58B60944F315}"/>
              </a:ext>
            </a:extLst>
          </p:cNvPr>
          <p:cNvSpPr/>
          <p:nvPr/>
        </p:nvSpPr>
        <p:spPr>
          <a:xfrm>
            <a:off x="5156640" y="559454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INICIAL</a:t>
            </a:r>
          </a:p>
        </p:txBody>
      </p:sp>
    </p:spTree>
    <p:extLst>
      <p:ext uri="{BB962C8B-B14F-4D97-AF65-F5344CB8AC3E}">
        <p14:creationId xmlns:p14="http://schemas.microsoft.com/office/powerpoint/2010/main" val="416577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35C61A6-0928-4192-9D47-2B071E5AD1DE}"/>
              </a:ext>
            </a:extLst>
          </p:cNvPr>
          <p:cNvSpPr/>
          <p:nvPr/>
        </p:nvSpPr>
        <p:spPr>
          <a:xfrm>
            <a:off x="5150869" y="726353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PRIMARIA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2E90ED9-3775-4C53-A769-61A0D9056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53" y="1327992"/>
            <a:ext cx="11587494" cy="51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7FE40E3-AE56-45E4-A1AF-60B1B7CCE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101" y="883285"/>
            <a:ext cx="9184640" cy="58845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94B43F0-3645-425C-987F-91E031E67F3C}"/>
              </a:ext>
            </a:extLst>
          </p:cNvPr>
          <p:cNvSpPr/>
          <p:nvPr/>
        </p:nvSpPr>
        <p:spPr>
          <a:xfrm>
            <a:off x="383259" y="187693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1° - 2°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8BE0763-D804-483C-8788-06B05CAFC0E4}"/>
              </a:ext>
            </a:extLst>
          </p:cNvPr>
          <p:cNvSpPr/>
          <p:nvPr/>
        </p:nvSpPr>
        <p:spPr>
          <a:xfrm>
            <a:off x="383259" y="445757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3° - 4°</a:t>
            </a:r>
          </a:p>
        </p:txBody>
      </p:sp>
    </p:spTree>
    <p:extLst>
      <p:ext uri="{BB962C8B-B14F-4D97-AF65-F5344CB8AC3E}">
        <p14:creationId xmlns:p14="http://schemas.microsoft.com/office/powerpoint/2010/main" val="239828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4019922-C4E3-4F2B-BC6A-9122A6316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" y="1450788"/>
            <a:ext cx="11033760" cy="467920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FDF5135-0C3E-4EC9-9F51-C233D8F9CFB6}"/>
              </a:ext>
            </a:extLst>
          </p:cNvPr>
          <p:cNvSpPr/>
          <p:nvPr/>
        </p:nvSpPr>
        <p:spPr>
          <a:xfrm>
            <a:off x="4839983" y="766927"/>
            <a:ext cx="251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5°</a:t>
            </a:r>
          </a:p>
        </p:txBody>
      </p:sp>
    </p:spTree>
    <p:extLst>
      <p:ext uri="{BB962C8B-B14F-4D97-AF65-F5344CB8AC3E}">
        <p14:creationId xmlns:p14="http://schemas.microsoft.com/office/powerpoint/2010/main" val="9445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DA0ECB5-24B4-4445-97EF-EE42D34CE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9" y="1117325"/>
            <a:ext cx="7928047" cy="21299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E12AA8E-6A74-44ED-86B1-007981BA7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59" y="4471499"/>
            <a:ext cx="8383252" cy="21995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132B4F1-E76F-4711-AA95-2D55D4085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364038"/>
            <a:ext cx="8575040" cy="212992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CC375A2C-568B-4A38-9F18-37A17277E19C}"/>
              </a:ext>
            </a:extLst>
          </p:cNvPr>
          <p:cNvSpPr/>
          <p:nvPr/>
        </p:nvSpPr>
        <p:spPr>
          <a:xfrm>
            <a:off x="5156640" y="559454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EBE</a:t>
            </a:r>
          </a:p>
        </p:txBody>
      </p:sp>
    </p:spTree>
    <p:extLst>
      <p:ext uri="{BB962C8B-B14F-4D97-AF65-F5344CB8AC3E}">
        <p14:creationId xmlns:p14="http://schemas.microsoft.com/office/powerpoint/2010/main" val="208810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F6DAA09-A1B5-4FB1-866E-5031155C2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61" y="883285"/>
            <a:ext cx="9530379" cy="56083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D1C56C6-A137-465B-8215-2E56AE47C55A}"/>
              </a:ext>
            </a:extLst>
          </p:cNvPr>
          <p:cNvSpPr/>
          <p:nvPr/>
        </p:nvSpPr>
        <p:spPr>
          <a:xfrm>
            <a:off x="383259" y="168721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INICIAL INTERMEDIO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738399-6C94-4CE8-9F39-7D7B7E131F8B}"/>
              </a:ext>
            </a:extLst>
          </p:cNvPr>
          <p:cNvSpPr/>
          <p:nvPr/>
        </p:nvSpPr>
        <p:spPr>
          <a:xfrm>
            <a:off x="383258" y="415512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1° Y 2°</a:t>
            </a:r>
          </a:p>
        </p:txBody>
      </p:sp>
    </p:spTree>
    <p:extLst>
      <p:ext uri="{BB962C8B-B14F-4D97-AF65-F5344CB8AC3E}">
        <p14:creationId xmlns:p14="http://schemas.microsoft.com/office/powerpoint/2010/main" val="336221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19481</TotalTime>
  <Words>875</Words>
  <Application>Microsoft Office PowerPoint</Application>
  <PresentationFormat>Panorámica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Microsoft Sans Serif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tania</cp:lastModifiedBy>
  <cp:revision>947</cp:revision>
  <cp:lastPrinted>2017-01-26T16:51:46Z</cp:lastPrinted>
  <dcterms:created xsi:type="dcterms:W3CDTF">2016-01-28T15:49:43Z</dcterms:created>
  <dcterms:modified xsi:type="dcterms:W3CDTF">2020-12-25T13:56:54Z</dcterms:modified>
</cp:coreProperties>
</file>