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64" autoAdjust="0"/>
  </p:normalViewPr>
  <p:slideViewPr>
    <p:cSldViewPr>
      <p:cViewPr varScale="1">
        <p:scale>
          <a:sx n="63" d="100"/>
          <a:sy n="63" d="100"/>
        </p:scale>
        <p:origin x="8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5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82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7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20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60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67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18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2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02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5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6B1-8901-4D37-86EF-FFB8401F368D}" type="datetimeFigureOut">
              <a:rPr lang="es-MX" smtClean="0"/>
              <a:t>21/06/2020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7806-EB23-465A-8610-5D5F5C9F9F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2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OEM\Desktop\Nueva carpeta (2)\FB_IMG_1591105911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" y="0"/>
            <a:ext cx="9130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03648" y="342900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  <a:latin typeface="American Lemon" pitchFamily="2" charset="0"/>
              </a:rPr>
              <a:t>Francisco Yael Arvizu González</a:t>
            </a: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  <a:latin typeface="American Lemon" pitchFamily="2" charset="0"/>
              </a:rPr>
              <a:t> </a:t>
            </a:r>
            <a:endParaRPr lang="es-MX" sz="3200" b="1" dirty="0">
              <a:solidFill>
                <a:schemeClr val="accent1">
                  <a:lumMod val="50000"/>
                </a:schemeClr>
              </a:solidFill>
              <a:latin typeface="American Lemon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09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OEM\Desktop\Nueva carpeta (2)\FB_IMG_159110593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65420"/>
              </p:ext>
            </p:extLst>
          </p:nvPr>
        </p:nvGraphicFramePr>
        <p:xfrm>
          <a:off x="1835696" y="3429000"/>
          <a:ext cx="597666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168240735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r>
                        <a:rPr lang="es-MX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EFRAIN ALEXIS LUNA ROCHA</a:t>
                      </a:r>
                      <a:endParaRPr lang="es-MX" sz="2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413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8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80359"/>
              </p:ext>
            </p:extLst>
          </p:nvPr>
        </p:nvGraphicFramePr>
        <p:xfrm>
          <a:off x="1763688" y="3356992"/>
          <a:ext cx="585631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27374522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s-MX" sz="3200" baseline="0" dirty="0" smtClean="0">
                          <a:solidFill>
                            <a:schemeClr val="tx1"/>
                          </a:solidFill>
                        </a:rPr>
                        <a:t>ADRIANA MARIA GUZMAN</a:t>
                      </a:r>
                      <a:endParaRPr lang="es-MX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4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9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OEM\Desktop\Nueva carpeta (2)\FB_IMG_159110593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43609"/>
              </p:ext>
            </p:extLst>
          </p:nvPr>
        </p:nvGraphicFramePr>
        <p:xfrm>
          <a:off x="1835696" y="3356992"/>
          <a:ext cx="57843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304">
                  <a:extLst>
                    <a:ext uri="{9D8B030D-6E8A-4147-A177-3AD203B41FA5}">
                      <a16:colId xmlns:a16="http://schemas.microsoft.com/office/drawing/2014/main" val="199511523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JONATHAN D. MARTINEZ AGUAS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65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9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OEM\Desktop\Nueva carpeta (2)\FB_IMG_1591105948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47" y="0"/>
            <a:ext cx="91609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259632" y="321297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solidFill>
                  <a:schemeClr val="accent1">
                    <a:lumMod val="75000"/>
                  </a:schemeClr>
                </a:solidFill>
                <a:latin typeface="American Lemon" pitchFamily="2" charset="0"/>
              </a:rPr>
              <a:t>Alexis Jiménez Trejo</a:t>
            </a:r>
            <a:r>
              <a:rPr lang="es-MX" sz="4000" i="1" dirty="0" smtClean="0">
                <a:solidFill>
                  <a:schemeClr val="accent1">
                    <a:lumMod val="75000"/>
                  </a:schemeClr>
                </a:solidFill>
                <a:latin typeface="American Lemon" pitchFamily="2" charset="0"/>
              </a:rPr>
              <a:t> </a:t>
            </a:r>
            <a:endParaRPr lang="es-MX" sz="4000" i="1" dirty="0">
              <a:solidFill>
                <a:schemeClr val="accent1">
                  <a:lumMod val="75000"/>
                </a:schemeClr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38258"/>
              </p:ext>
            </p:extLst>
          </p:nvPr>
        </p:nvGraphicFramePr>
        <p:xfrm>
          <a:off x="1763688" y="3429000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63415632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AXEL KALETH MARTINEZ SANCHEZ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1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OEM\Desktop\Nueva carpeta (2)\FB_IMG_159110593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33093"/>
              </p:ext>
            </p:extLst>
          </p:nvPr>
        </p:nvGraphicFramePr>
        <p:xfrm>
          <a:off x="1763688" y="3429000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3735144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 MATEO ISAIAS MOLINA MUÑOZ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6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3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EM\Desktop\Nueva carpeta (2)\FB_IMG_159110593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8232"/>
              </p:ext>
            </p:extLst>
          </p:nvPr>
        </p:nvGraphicFramePr>
        <p:xfrm>
          <a:off x="1835696" y="3356992"/>
          <a:ext cx="57843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304">
                  <a:extLst>
                    <a:ext uri="{9D8B030D-6E8A-4147-A177-3AD203B41FA5}">
                      <a16:colId xmlns:a16="http://schemas.microsoft.com/office/drawing/2014/main" val="131252497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JESUS SANTIAGO RAMIREZ HURTADO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009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98148"/>
              </p:ext>
            </p:extLst>
          </p:nvPr>
        </p:nvGraphicFramePr>
        <p:xfrm>
          <a:off x="1763688" y="3429000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294425192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 RAMIREZ PEREZ MILAN TADEO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16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88681"/>
              </p:ext>
            </p:extLst>
          </p:nvPr>
        </p:nvGraphicFramePr>
        <p:xfrm>
          <a:off x="1763688" y="3429000"/>
          <a:ext cx="585631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17071908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3200" baseline="0" dirty="0" smtClean="0">
                          <a:solidFill>
                            <a:schemeClr val="tx1"/>
                          </a:solidFill>
                        </a:rPr>
                        <a:t>    MATEO RAMIREZ SALDAÑA</a:t>
                      </a:r>
                      <a:endParaRPr lang="es-MX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55331"/>
              </p:ext>
            </p:extLst>
          </p:nvPr>
        </p:nvGraphicFramePr>
        <p:xfrm>
          <a:off x="1763688" y="3356992"/>
          <a:ext cx="585631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347648922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s-MX" sz="3200" baseline="0" dirty="0" smtClean="0">
                          <a:solidFill>
                            <a:schemeClr val="tx1"/>
                          </a:solidFill>
                        </a:rPr>
                        <a:t>DIEGO EVODIO RAMIREZ VEGA</a:t>
                      </a:r>
                      <a:endParaRPr lang="es-MX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6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6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91679" y="3284984"/>
            <a:ext cx="59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F0"/>
                </a:solidFill>
                <a:latin typeface="American Lemon" pitchFamily="2" charset="0"/>
              </a:rPr>
              <a:t>Enrique Leonardo Banda Guerrero </a:t>
            </a:r>
            <a:endParaRPr lang="es-MX" sz="2800" b="1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46152"/>
              </p:ext>
            </p:extLst>
          </p:nvPr>
        </p:nvGraphicFramePr>
        <p:xfrm>
          <a:off x="1691680" y="3429000"/>
          <a:ext cx="592832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320">
                  <a:extLst>
                    <a:ext uri="{9D8B030D-6E8A-4147-A177-3AD203B41FA5}">
                      <a16:colId xmlns:a16="http://schemas.microsoft.com/office/drawing/2014/main" val="13829951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3200" baseline="0" dirty="0" smtClean="0">
                          <a:solidFill>
                            <a:schemeClr val="tx1"/>
                          </a:solidFill>
                        </a:rPr>
                        <a:t>    SANTIAGO RAMIREZ VEGA</a:t>
                      </a:r>
                      <a:endParaRPr lang="es-MX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4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3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89740"/>
              </p:ext>
            </p:extLst>
          </p:nvPr>
        </p:nvGraphicFramePr>
        <p:xfrm>
          <a:off x="1524000" y="3356992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383797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JULIO RODRIGO RESENDIZ MARTINEZ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8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4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49529"/>
              </p:ext>
            </p:extLst>
          </p:nvPr>
        </p:nvGraphicFramePr>
        <p:xfrm>
          <a:off x="1763688" y="3501008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308649111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ODALIS ZULAY SANCHEZ ARVIZU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03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94896"/>
              </p:ext>
            </p:extLst>
          </p:nvPr>
        </p:nvGraphicFramePr>
        <p:xfrm>
          <a:off x="1763688" y="3501008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299993934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    AMAYRANI SANCHEZ VEGA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2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Nueva carpeta (2)\FB_IMG_1591105916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2" y="0"/>
            <a:ext cx="9152562" cy="687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27241"/>
              </p:ext>
            </p:extLst>
          </p:nvPr>
        </p:nvGraphicFramePr>
        <p:xfrm>
          <a:off x="1763688" y="3429000"/>
          <a:ext cx="58563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312">
                  <a:extLst>
                    <a:ext uri="{9D8B030D-6E8A-4147-A177-3AD203B41FA5}">
                      <a16:colId xmlns:a16="http://schemas.microsoft.com/office/drawing/2014/main" val="266902035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800" baseline="0" dirty="0" smtClean="0">
                          <a:solidFill>
                            <a:schemeClr val="tx1"/>
                          </a:solidFill>
                        </a:rPr>
                        <a:t>INGRID LISBETH SANTIAGO VILLEGAS</a:t>
                      </a:r>
                      <a:endParaRPr lang="es-MX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75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8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EM\Desktop\Nueva carpeta (2)\FB_IMG_1591105929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76748"/>
              </p:ext>
            </p:extLst>
          </p:nvPr>
        </p:nvGraphicFramePr>
        <p:xfrm>
          <a:off x="1619672" y="3140968"/>
          <a:ext cx="600032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328">
                  <a:extLst>
                    <a:ext uri="{9D8B030D-6E8A-4147-A177-3AD203B41FA5}">
                      <a16:colId xmlns:a16="http://schemas.microsoft.com/office/drawing/2014/main" val="170779868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s-MX" sz="320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s-MX" sz="3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EMMANUEL TIRADO ALBA</a:t>
                      </a:r>
                      <a:endParaRPr lang="es-MX" sz="3200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2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9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EM\Desktop\Nueva carpeta (2)\FB_IMG_1591105919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16" y="0"/>
            <a:ext cx="91799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85664" y="334185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B0F0"/>
                </a:solidFill>
                <a:latin typeface="American Lemon" pitchFamily="2" charset="0"/>
              </a:rPr>
              <a:t>Cristian Barraza Pérez </a:t>
            </a:r>
            <a:endParaRPr lang="es-MX" sz="3600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OEM\Desktop\Nueva carpeta (2)\FB_IMG_1591105922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3" y="0"/>
            <a:ext cx="9160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691680" y="3284984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B0F0"/>
                </a:solidFill>
                <a:latin typeface="American Lemon" pitchFamily="2" charset="0"/>
              </a:rPr>
              <a:t>Violeta Campos Ledezma</a:t>
            </a:r>
            <a:r>
              <a:rPr lang="es-MX" sz="4000" dirty="0" smtClean="0">
                <a:solidFill>
                  <a:srgbClr val="00B0F0"/>
                </a:solidFill>
                <a:latin typeface="American Lemon" pitchFamily="2" charset="0"/>
              </a:rPr>
              <a:t> </a:t>
            </a:r>
            <a:endParaRPr lang="es-MX" sz="4000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EM\Desktop\Nueva carpeta (2)\FB_IMG_15911059253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691680" y="270871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B0F0"/>
                </a:solidFill>
                <a:latin typeface="American Lemon" pitchFamily="2" charset="0"/>
              </a:rPr>
              <a:t>Ma. Xóchitl Castañeda Reyes</a:t>
            </a:r>
            <a:endParaRPr lang="es-MX" sz="3600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OEM\Desktop\Nueva carpeta (2)\FB_IMG_1591105929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5656" y="3054547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B0F0"/>
                </a:solidFill>
                <a:latin typeface="American Lemon" pitchFamily="2" charset="0"/>
              </a:rPr>
              <a:t>Irving G. De la Vega Martínez</a:t>
            </a:r>
            <a:r>
              <a:rPr lang="es-MX" sz="4000" dirty="0" smtClean="0">
                <a:solidFill>
                  <a:srgbClr val="00B0F0"/>
                </a:solidFill>
                <a:latin typeface="American Lemon" pitchFamily="2" charset="0"/>
              </a:rPr>
              <a:t> </a:t>
            </a:r>
            <a:endParaRPr lang="es-MX" sz="4000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OEM\Desktop\Nueva carpeta (2)\FB_IMG_1591105931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1374" y="3284984"/>
            <a:ext cx="634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B0F0"/>
                </a:solidFill>
                <a:latin typeface="American Lemon" pitchFamily="2" charset="0"/>
              </a:rPr>
              <a:t>Luis Adrián Estrada Rangel</a:t>
            </a:r>
            <a:r>
              <a:rPr lang="es-MX" sz="4000" dirty="0" smtClean="0">
                <a:solidFill>
                  <a:srgbClr val="00B0F0"/>
                </a:solidFill>
                <a:latin typeface="American Lemon" pitchFamily="2" charset="0"/>
              </a:rPr>
              <a:t> </a:t>
            </a:r>
            <a:endParaRPr lang="es-MX" sz="4000" dirty="0">
              <a:solidFill>
                <a:srgbClr val="00B0F0"/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OEM\Desktop\Nueva carpeta (2)\FB_IMG_1591105934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84" y="0"/>
            <a:ext cx="9150184" cy="687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619672" y="3286441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merican Lemon" pitchFamily="2" charset="0"/>
              </a:rPr>
              <a:t>Efrén David Florencio Melchor</a:t>
            </a:r>
            <a:endParaRPr lang="es-MX" sz="3200" dirty="0"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OEM\Desktop\Nueva carpeta (2)\FB_IMG_15911059384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1375" y="328498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American Lemon" pitchFamily="2" charset="0"/>
              </a:rPr>
              <a:t>Brandon Isaac Guerrero Patiño</a:t>
            </a:r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American Lemon" pitchFamily="2" charset="0"/>
              </a:rPr>
              <a:t> </a:t>
            </a:r>
            <a:endParaRPr lang="es-MX" sz="3200" dirty="0">
              <a:solidFill>
                <a:schemeClr val="tx2">
                  <a:lumMod val="75000"/>
                </a:schemeClr>
              </a:solidFill>
              <a:latin typeface="American Lem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109</Words>
  <Application>Microsoft Office PowerPoint</Application>
  <PresentationFormat>Presentación en pantalla (4:3)</PresentationFormat>
  <Paragraphs>26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American Lemon</vt:lpstr>
      <vt:lpstr>Arial</vt:lpstr>
      <vt:lpstr>Calibri</vt:lpstr>
      <vt:lpstr>Tema de Office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OEM</dc:creator>
  <cp:lastModifiedBy>CiSY...... JaCinTo</cp:lastModifiedBy>
  <cp:revision>16</cp:revision>
  <dcterms:created xsi:type="dcterms:W3CDTF">2020-06-02T20:59:27Z</dcterms:created>
  <dcterms:modified xsi:type="dcterms:W3CDTF">2020-06-21T19:51:01Z</dcterms:modified>
</cp:coreProperties>
</file>