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65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64" autoAdjust="0"/>
  </p:normalViewPr>
  <p:slideViewPr>
    <p:cSldViewPr>
      <p:cViewPr varScale="1">
        <p:scale>
          <a:sx n="63" d="100"/>
          <a:sy n="63" d="100"/>
        </p:scale>
        <p:origin x="8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56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982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7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20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60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767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18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28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802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59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41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D06B1-8901-4D37-86EF-FFB8401F368D}" type="datetimeFigureOut">
              <a:rPr lang="es-MX" smtClean="0"/>
              <a:t>21/06/2020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A7806-EB23-465A-8610-5D5F5C9F9F0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2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OEM\Desktop\Nueva carpeta (2)\FB_IMG_15911059110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0" y="0"/>
            <a:ext cx="91306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403648" y="3429000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1">
                    <a:lumMod val="50000"/>
                  </a:schemeClr>
                </a:solidFill>
                <a:latin typeface="American Lemon" pitchFamily="2" charset="0"/>
              </a:rPr>
              <a:t>Francisco Yael Arvizu González</a:t>
            </a:r>
            <a:r>
              <a:rPr lang="es-MX" sz="3200" b="1" dirty="0" smtClean="0">
                <a:solidFill>
                  <a:schemeClr val="accent1">
                    <a:lumMod val="50000"/>
                  </a:schemeClr>
                </a:solidFill>
                <a:latin typeface="American Lemon" pitchFamily="2" charset="0"/>
              </a:rPr>
              <a:t> </a:t>
            </a:r>
            <a:endParaRPr lang="es-MX" sz="3200" b="1" dirty="0">
              <a:solidFill>
                <a:schemeClr val="accent1">
                  <a:lumMod val="50000"/>
                </a:schemeClr>
              </a:solidFill>
              <a:latin typeface="American Lemon" pitchFamily="2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409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OEM\Desktop\Nueva carpeta (2)\FB_IMG_1591105931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65420"/>
              </p:ext>
            </p:extLst>
          </p:nvPr>
        </p:nvGraphicFramePr>
        <p:xfrm>
          <a:off x="1835696" y="3429000"/>
          <a:ext cx="597666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val="2168240735"/>
                    </a:ext>
                  </a:extLst>
                </a:gridCol>
              </a:tblGrid>
              <a:tr h="437768">
                <a:tc>
                  <a:txBody>
                    <a:bodyPr/>
                    <a:lstStyle/>
                    <a:p>
                      <a:r>
                        <a:rPr lang="es-MX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EFRAIN ALEXIS LUNA ROCHA</a:t>
                      </a:r>
                      <a:endParaRPr lang="es-MX" sz="2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413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81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180359"/>
              </p:ext>
            </p:extLst>
          </p:nvPr>
        </p:nvGraphicFramePr>
        <p:xfrm>
          <a:off x="1763688" y="3356992"/>
          <a:ext cx="585631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273745228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s-MX" sz="3200" baseline="0" dirty="0" smtClean="0">
                          <a:solidFill>
                            <a:schemeClr val="tx1"/>
                          </a:solidFill>
                        </a:rPr>
                        <a:t>ADRIANA MARIA GUZMAN</a:t>
                      </a:r>
                      <a:endParaRPr lang="es-MX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42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9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OEM\Desktop\Nueva carpeta (2)\FB_IMG_1591105931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543609"/>
              </p:ext>
            </p:extLst>
          </p:nvPr>
        </p:nvGraphicFramePr>
        <p:xfrm>
          <a:off x="1835696" y="3356992"/>
          <a:ext cx="578430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4304">
                  <a:extLst>
                    <a:ext uri="{9D8B030D-6E8A-4147-A177-3AD203B41FA5}">
                      <a16:colId xmlns:a16="http://schemas.microsoft.com/office/drawing/2014/main" val="199511523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   JONATHAN D. MARTINEZ AGUAS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465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9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OEM\Desktop\Nueva carpeta (2)\FB_IMG_1591105948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47" y="0"/>
            <a:ext cx="916094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259632" y="3212976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 smtClean="0">
                <a:solidFill>
                  <a:schemeClr val="accent1">
                    <a:lumMod val="75000"/>
                  </a:schemeClr>
                </a:solidFill>
                <a:latin typeface="American Lemon" pitchFamily="2" charset="0"/>
              </a:rPr>
              <a:t>Alexis Jiménez Trejo</a:t>
            </a:r>
            <a:r>
              <a:rPr lang="es-MX" sz="4000" i="1" dirty="0" smtClean="0">
                <a:solidFill>
                  <a:schemeClr val="accent1">
                    <a:lumMod val="75000"/>
                  </a:schemeClr>
                </a:solidFill>
                <a:latin typeface="American Lemon" pitchFamily="2" charset="0"/>
              </a:rPr>
              <a:t> </a:t>
            </a:r>
            <a:endParaRPr lang="es-MX" sz="4000" i="1" dirty="0">
              <a:solidFill>
                <a:schemeClr val="accent1">
                  <a:lumMod val="75000"/>
                </a:schemeClr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138258"/>
              </p:ext>
            </p:extLst>
          </p:nvPr>
        </p:nvGraphicFramePr>
        <p:xfrm>
          <a:off x="1763688" y="3429000"/>
          <a:ext cx="585631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63415632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   AXEL KALETH MARTINEZ SANCHEZ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51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16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OEM\Desktop\Nueva carpeta (2)\FB_IMG_1591105931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133093"/>
              </p:ext>
            </p:extLst>
          </p:nvPr>
        </p:nvGraphicFramePr>
        <p:xfrm>
          <a:off x="1763688" y="3429000"/>
          <a:ext cx="585631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3735144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    MATEO ISAIAS MOLINA MUÑOZ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86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3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OEM\Desktop\Nueva carpeta (2)\FB_IMG_1591105931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48232"/>
              </p:ext>
            </p:extLst>
          </p:nvPr>
        </p:nvGraphicFramePr>
        <p:xfrm>
          <a:off x="1835696" y="3356992"/>
          <a:ext cx="578430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4304">
                  <a:extLst>
                    <a:ext uri="{9D8B030D-6E8A-4147-A177-3AD203B41FA5}">
                      <a16:colId xmlns:a16="http://schemas.microsoft.com/office/drawing/2014/main" val="131252497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JESUS SANTIAGO RAMIREZ HURTADO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009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63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398148"/>
              </p:ext>
            </p:extLst>
          </p:nvPr>
        </p:nvGraphicFramePr>
        <p:xfrm>
          <a:off x="1763688" y="3429000"/>
          <a:ext cx="585631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294425192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    RAMIREZ PEREZ MILAN TADEO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16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688681"/>
              </p:ext>
            </p:extLst>
          </p:nvPr>
        </p:nvGraphicFramePr>
        <p:xfrm>
          <a:off x="1763688" y="3429000"/>
          <a:ext cx="585631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17071908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s-MX" sz="3200" baseline="0" dirty="0" smtClean="0">
                          <a:solidFill>
                            <a:schemeClr val="tx1"/>
                          </a:solidFill>
                        </a:rPr>
                        <a:t>    MATEO RAMIREZ SALDAÑA</a:t>
                      </a:r>
                      <a:endParaRPr lang="es-MX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58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7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55331"/>
              </p:ext>
            </p:extLst>
          </p:nvPr>
        </p:nvGraphicFramePr>
        <p:xfrm>
          <a:off x="1763688" y="3356992"/>
          <a:ext cx="585631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347648922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s-MX" sz="3200" baseline="0" dirty="0" smtClean="0">
                          <a:solidFill>
                            <a:schemeClr val="tx1"/>
                          </a:solidFill>
                        </a:rPr>
                        <a:t>DIEGO EVODIO RAMIREZ VEGA</a:t>
                      </a:r>
                      <a:endParaRPr lang="es-MX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261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6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691679" y="3284984"/>
            <a:ext cx="5972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B0F0"/>
                </a:solidFill>
                <a:latin typeface="American Lemon" pitchFamily="2" charset="0"/>
              </a:rPr>
              <a:t>Enrique Leonardo Banda Guerrero </a:t>
            </a:r>
            <a:endParaRPr lang="es-MX" sz="2800" b="1" dirty="0">
              <a:solidFill>
                <a:srgbClr val="00B0F0"/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46152"/>
              </p:ext>
            </p:extLst>
          </p:nvPr>
        </p:nvGraphicFramePr>
        <p:xfrm>
          <a:off x="1691680" y="3429000"/>
          <a:ext cx="592832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8320">
                  <a:extLst>
                    <a:ext uri="{9D8B030D-6E8A-4147-A177-3AD203B41FA5}">
                      <a16:colId xmlns:a16="http://schemas.microsoft.com/office/drawing/2014/main" val="13829951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s-MX" sz="3200" baseline="0" dirty="0" smtClean="0">
                          <a:solidFill>
                            <a:schemeClr val="tx1"/>
                          </a:solidFill>
                        </a:rPr>
                        <a:t>    SANTIAGO RAMIREZ VEGA</a:t>
                      </a:r>
                      <a:endParaRPr lang="es-MX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442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3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89740"/>
              </p:ext>
            </p:extLst>
          </p:nvPr>
        </p:nvGraphicFramePr>
        <p:xfrm>
          <a:off x="1524000" y="3356992"/>
          <a:ext cx="6096000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8383797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   JULIO RODRIGO RESENDIZ MARTINEZ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18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4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349529"/>
              </p:ext>
            </p:extLst>
          </p:nvPr>
        </p:nvGraphicFramePr>
        <p:xfrm>
          <a:off x="1763688" y="3501008"/>
          <a:ext cx="585631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308649111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   ODALIS ZULAY SANCHEZ ARVIZU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03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4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994896"/>
              </p:ext>
            </p:extLst>
          </p:nvPr>
        </p:nvGraphicFramePr>
        <p:xfrm>
          <a:off x="1763688" y="3501008"/>
          <a:ext cx="585631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299993934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    AMAYRANI SANCHEZ VEGA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321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8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OEM\Desktop\Nueva carpeta (2)\FB_IMG_15911059161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2" y="0"/>
            <a:ext cx="9152562" cy="687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227241"/>
              </p:ext>
            </p:extLst>
          </p:nvPr>
        </p:nvGraphicFramePr>
        <p:xfrm>
          <a:off x="1763688" y="3429000"/>
          <a:ext cx="585631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6312">
                  <a:extLst>
                    <a:ext uri="{9D8B030D-6E8A-4147-A177-3AD203B41FA5}">
                      <a16:colId xmlns:a16="http://schemas.microsoft.com/office/drawing/2014/main" val="266902035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s-MX" sz="2800" baseline="0" dirty="0" smtClean="0">
                          <a:solidFill>
                            <a:schemeClr val="tx1"/>
                          </a:solidFill>
                        </a:rPr>
                        <a:t>INGRID LISBETH SANTIAGO VILLEGAS</a:t>
                      </a:r>
                      <a:endParaRPr lang="es-MX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75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8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OEM\Desktop\Nueva carpeta (2)\FB_IMG_15911059292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876748"/>
              </p:ext>
            </p:extLst>
          </p:nvPr>
        </p:nvGraphicFramePr>
        <p:xfrm>
          <a:off x="1619672" y="3140968"/>
          <a:ext cx="6000328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328">
                  <a:extLst>
                    <a:ext uri="{9D8B030D-6E8A-4147-A177-3AD203B41FA5}">
                      <a16:colId xmlns:a16="http://schemas.microsoft.com/office/drawing/2014/main" val="170779868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es-MX" sz="3200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s-MX" sz="3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EMMANUEL TIRADO ALBA</a:t>
                      </a:r>
                      <a:endParaRPr lang="es-MX" sz="3200" baseline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24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95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OEM\Desktop\Nueva carpeta (2)\FB_IMG_15911059198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16" y="0"/>
            <a:ext cx="91799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585664" y="3341859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rgbClr val="00B0F0"/>
                </a:solidFill>
                <a:latin typeface="American Lemon" pitchFamily="2" charset="0"/>
              </a:rPr>
              <a:t>Cristian Barraza Pérez </a:t>
            </a:r>
            <a:endParaRPr lang="es-MX" sz="3600" dirty="0">
              <a:solidFill>
                <a:srgbClr val="00B0F0"/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OEM\Desktop\Nueva carpeta (2)\FB_IMG_15911059224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13" y="0"/>
            <a:ext cx="91604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691680" y="3284984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rgbClr val="00B0F0"/>
                </a:solidFill>
                <a:latin typeface="American Lemon" pitchFamily="2" charset="0"/>
              </a:rPr>
              <a:t>Violeta Campos Ledezma</a:t>
            </a:r>
            <a:r>
              <a:rPr lang="es-MX" sz="4000" dirty="0" smtClean="0">
                <a:solidFill>
                  <a:srgbClr val="00B0F0"/>
                </a:solidFill>
                <a:latin typeface="American Lemon" pitchFamily="2" charset="0"/>
              </a:rPr>
              <a:t> </a:t>
            </a:r>
            <a:endParaRPr lang="es-MX" sz="4000" dirty="0">
              <a:solidFill>
                <a:srgbClr val="00B0F0"/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EM\Desktop\Nueva carpeta (2)\FB_IMG_15911059253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691680" y="2708716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rgbClr val="00B0F0"/>
                </a:solidFill>
                <a:latin typeface="American Lemon" pitchFamily="2" charset="0"/>
              </a:rPr>
              <a:t>Ma. Xóchitl Castañeda Reyes</a:t>
            </a:r>
            <a:endParaRPr lang="es-MX" sz="3600" dirty="0">
              <a:solidFill>
                <a:srgbClr val="00B0F0"/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OEM\Desktop\Nueva carpeta (2)\FB_IMG_15911059292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5656" y="3054547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rgbClr val="00B0F0"/>
                </a:solidFill>
                <a:latin typeface="American Lemon" pitchFamily="2" charset="0"/>
              </a:rPr>
              <a:t>Irving G. De la Vega Martínez</a:t>
            </a:r>
            <a:r>
              <a:rPr lang="es-MX" sz="4000" dirty="0" smtClean="0">
                <a:solidFill>
                  <a:srgbClr val="00B0F0"/>
                </a:solidFill>
                <a:latin typeface="American Lemon" pitchFamily="2" charset="0"/>
              </a:rPr>
              <a:t> </a:t>
            </a:r>
            <a:endParaRPr lang="es-MX" sz="4000" dirty="0">
              <a:solidFill>
                <a:srgbClr val="00B0F0"/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OEM\Desktop\Nueva carpeta (2)\FB_IMG_1591105931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1374" y="3284984"/>
            <a:ext cx="6340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rgbClr val="00B0F0"/>
                </a:solidFill>
                <a:latin typeface="American Lemon" pitchFamily="2" charset="0"/>
              </a:rPr>
              <a:t>Luis Adrián Estrada Rangel</a:t>
            </a:r>
            <a:r>
              <a:rPr lang="es-MX" sz="4000" dirty="0" smtClean="0">
                <a:solidFill>
                  <a:srgbClr val="00B0F0"/>
                </a:solidFill>
                <a:latin typeface="American Lemon" pitchFamily="2" charset="0"/>
              </a:rPr>
              <a:t> </a:t>
            </a:r>
            <a:endParaRPr lang="es-MX" sz="4000" dirty="0">
              <a:solidFill>
                <a:srgbClr val="00B0F0"/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OEM\Desktop\Nueva carpeta (2)\FB_IMG_15911059342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84" y="0"/>
            <a:ext cx="9150184" cy="6877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619672" y="3286441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merican Lemon" pitchFamily="2" charset="0"/>
              </a:rPr>
              <a:t>Efrén David Florencio Melchor</a:t>
            </a:r>
            <a:endParaRPr lang="es-MX" sz="3200" dirty="0"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OEM\Desktop\Nueva carpeta (2)\FB_IMG_15911059384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1375" y="3284984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tx2">
                    <a:lumMod val="75000"/>
                  </a:schemeClr>
                </a:solidFill>
                <a:latin typeface="American Lemon" pitchFamily="2" charset="0"/>
              </a:rPr>
              <a:t>Brandon Isaac Guerrero Patiño</a:t>
            </a:r>
            <a:r>
              <a:rPr lang="es-MX" sz="3200" dirty="0" smtClean="0">
                <a:solidFill>
                  <a:schemeClr val="tx2">
                    <a:lumMod val="75000"/>
                  </a:schemeClr>
                </a:solidFill>
                <a:latin typeface="American Lemon" pitchFamily="2" charset="0"/>
              </a:rPr>
              <a:t> </a:t>
            </a:r>
            <a:endParaRPr lang="es-MX" sz="3200" dirty="0">
              <a:solidFill>
                <a:schemeClr val="tx2">
                  <a:lumMod val="75000"/>
                </a:schemeClr>
              </a:solidFill>
              <a:latin typeface="American Lem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0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109</Words>
  <Application>Microsoft Office PowerPoint</Application>
  <PresentationFormat>Presentación en pantalla (4:3)</PresentationFormat>
  <Paragraphs>26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American Lemon</vt:lpstr>
      <vt:lpstr>Arial</vt:lpstr>
      <vt:lpstr>Calibri</vt:lpstr>
      <vt:lpstr>Tema de Office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OEM</dc:creator>
  <cp:lastModifiedBy>CiSY...... JaCinTo</cp:lastModifiedBy>
  <cp:revision>16</cp:revision>
  <dcterms:created xsi:type="dcterms:W3CDTF">2020-06-02T20:59:27Z</dcterms:created>
  <dcterms:modified xsi:type="dcterms:W3CDTF">2020-06-21T19:51:01Z</dcterms:modified>
</cp:coreProperties>
</file>